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308" r:id="rId3"/>
    <p:sldId id="257" r:id="rId4"/>
    <p:sldId id="271" r:id="rId5"/>
    <p:sldId id="313" r:id="rId6"/>
    <p:sldId id="314" r:id="rId7"/>
    <p:sldId id="315" r:id="rId8"/>
    <p:sldId id="316" r:id="rId9"/>
    <p:sldId id="317" r:id="rId10"/>
    <p:sldId id="322" r:id="rId11"/>
    <p:sldId id="318" r:id="rId12"/>
    <p:sldId id="319" r:id="rId13"/>
    <p:sldId id="320" r:id="rId14"/>
    <p:sldId id="321" r:id="rId15"/>
    <p:sldId id="281" r:id="rId16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18"/>
    </p:embeddedFont>
    <p:embeddedFont>
      <p:font typeface="나눔스퀘어 ExtraBold" panose="020B0600000101010101" charset="-127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스퀘어 Light" panose="020B0600000101010101" charset="-127"/>
      <p:regular r:id="rId24"/>
    </p:embeddedFont>
    <p:embeddedFont>
      <p:font typeface="나눔스퀘어라운드 Bold" panose="020B0600000101010101" pitchFamily="50" charset="-127"/>
      <p:bold r:id="rId25"/>
    </p:embeddedFont>
    <p:embeddedFont>
      <p:font typeface="나눔스퀘어" panose="020B0600000101010101" charset="-127"/>
      <p:regular r:id="rId26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07" autoAdjust="0"/>
  </p:normalViewPr>
  <p:slideViewPr>
    <p:cSldViewPr snapToGrid="0">
      <p:cViewPr varScale="1">
        <p:scale>
          <a:sx n="81" d="100"/>
          <a:sy n="81" d="100"/>
        </p:scale>
        <p:origin x="-63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F7FB95A-34AF-4496-AFCC-E05513865904}" type="datetimeFigureOut">
              <a:rPr lang="ko-KR" altLang="en-US" smtClean="0"/>
              <a:pPr/>
              <a:t>2019-12-14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B6B3F20-568F-4C21-9EB7-1C5005B031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17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48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0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2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5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4" name="마스터 1 레이아웃 1 형태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제목을 입력하세요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마스터 1 레이아웃 1 형태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>
                <a:cs typeface="Times New Roman" panose="02020603050405020304" pitchFamily="18" charset="0"/>
                <a:sym typeface="Arial" panose="020B0604020202020204" pitchFamily="34" charset="0"/>
              </a:rPr>
              <a:t>텍스트</a:t>
            </a:r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6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마스터 1 레이아웃 6 형태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39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마스터 1 레이아웃 7 형태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마스터 1 레이아웃 1 형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zh-CN" altLang="en-US" dirty="0"/>
          </a:p>
        </p:txBody>
      </p:sp>
      <p:sp>
        <p:nvSpPr>
          <p:cNvPr id="5" name="마스터 1 레이아웃 1 형태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zh-CN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마스터 1 레이아웃 1 형태 6" descr="图片包含 文字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5F9814-A014-41A1-8FF8-C972F1104B77}"/>
              </a:ext>
            </a:extLst>
          </p:cNvPr>
          <p:cNvSpPr/>
          <p:nvPr userDrawn="1"/>
        </p:nvSpPr>
        <p:spPr>
          <a:xfrm>
            <a:off x="1524000" y="0"/>
            <a:ext cx="9144000" cy="13716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16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저작권 공고
</a:t>
            </a:r>
            <a:r>
              <a:rPr lang="en-US" altLang="ko-KR" sz="1080" b="1" dirty="0">
                <a:solidFill>
                  <a:srgbClr val="32A4D6"/>
                </a:solidFill>
                <a:latin typeface="나눔스퀘어라운드 Bold" panose="020B0600000101010101" pitchFamily="50" charset="-127"/>
                <a:ea typeface="나눔스퀘어" panose="020B0600000101010101" pitchFamily="50" charset="-127"/>
              </a:rPr>
              <a:t>(Copyright Notice)</a:t>
            </a:r>
            <a:endParaRPr lang="ko-KR" altLang="en-US" sz="1080" b="1" dirty="0">
              <a:solidFill>
                <a:srgbClr val="32A4D6"/>
              </a:solidFill>
              <a:latin typeface="나눔스퀘어라운드 Bold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999B24-4B35-4544-83A7-28DE6564E526}"/>
              </a:ext>
            </a:extLst>
          </p:cNvPr>
          <p:cNvSpPr/>
          <p:nvPr userDrawn="1"/>
        </p:nvSpPr>
        <p:spPr>
          <a:xfrm>
            <a:off x="1524000" y="1371600"/>
            <a:ext cx="9144000" cy="54864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30000"/>
              </a:lnSpc>
            </a:pP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이용해 주셔서 진심으로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사용하기 전에 다음의 협약과 조항들을 자세히 읽어 주시기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귀하가 이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제품을 사용하는 것은 사용자 계약과 보증에 동의하셨음을 알려드립니다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1.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저작권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(copyright):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피피티테이크아웃에서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제공하는 모든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소유 및 저작권은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피피티테이크아웃에게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사전 승낙 없이 불법적 이용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무단전재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배포 기타 방법에 의하여 영리 목적으로 이용하거나 제삼자에게 이용하는 것은 금지되어 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불법 행위 발견 시 준엄한 민사 및 형사상의 처벌을 받습니다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2.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(font):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한글 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나눔글꼴의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외의 모든 폰트는 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Windows System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포함된 자체의 글꼴로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나눔글꼴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(hangeul.naver.com)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폰트는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함께 제공되지 않으므로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필요할 경우 정품 폰트를 구입하거나 다른 폰트로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3.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(image):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이미지는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Pixabay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(www.pixabay.com)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이미지는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이미지를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4.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(icon):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내에 담겨있는 아이콘은 </a:t>
            </a:r>
            <a:r>
              <a:rPr lang="en-US" altLang="ko-KR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Webalys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(www.webalys.com)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저작물을 이용하여 제작되었습니다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아이콘은 참고로만 제공되고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콘텐츠와는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무관합니다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관한 권리는 귀하가 별도로 확인하고 필요할 경우 허가를 취득하거나 아이콘을 변경하여 사용하시기 바랍니다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
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콘텐츠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제품 라이선스에 대한 자세한 사항은 </a:t>
            </a:r>
            <a:r>
              <a:rPr lang="ko-KR" altLang="en-US" sz="1080" b="0" dirty="0" err="1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피피티테이크아웃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홈페이지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(www.ppttakeout.com)</a:t>
            </a:r>
            <a:r>
              <a:rPr lang="ko-KR" altLang="en-US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참조하세요</a:t>
            </a:r>
            <a:r>
              <a:rPr lang="en-US" altLang="ko-KR" sz="1080" b="0" dirty="0">
                <a:solidFill>
                  <a:srgbClr val="32A4D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80" b="0" dirty="0">
              <a:solidFill>
                <a:srgbClr val="32A4D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0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zh-CN" altLang="en-US" dirty="0"/>
          </a:p>
        </p:txBody>
      </p:sp>
      <p:sp>
        <p:nvSpPr>
          <p:cNvPr id="3" name="마스터 1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  <a:endParaRPr lang="zh-CN" altLang="en-US" dirty="0"/>
          </a:p>
          <a:p>
            <a:pPr lvl="1"/>
            <a:r>
              <a:rPr lang="ko-KR" altLang="en-US" dirty="0"/>
              <a:t>둘째 수준</a:t>
            </a:r>
            <a:endParaRPr lang="zh-CN" altLang="en-US" dirty="0"/>
          </a:p>
          <a:p>
            <a:pPr lvl="2"/>
            <a:r>
              <a:rPr lang="ko-KR" altLang="en-US" dirty="0"/>
              <a:t>셋째 수준</a:t>
            </a:r>
            <a:endParaRPr lang="zh-CN" altLang="en-US" dirty="0"/>
          </a:p>
          <a:p>
            <a:pPr lvl="3"/>
            <a:r>
              <a:rPr lang="ko-KR" altLang="en-US" dirty="0"/>
              <a:t>넷째 수준</a:t>
            </a:r>
            <a:endParaRPr lang="zh-CN" altLang="en-US" dirty="0"/>
          </a:p>
          <a:p>
            <a:pPr lvl="4"/>
            <a:r>
              <a:rPr lang="ko-KR" altLang="en-US" dirty="0"/>
              <a:t>다섯째 수준</a:t>
            </a:r>
            <a:endParaRPr lang="zh-CN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AF2445D-DFF3-415E-8017-8B96E37CA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97234128-7BC0-4972-8786-166F1A906C55}" type="datetimeFigureOut">
              <a:rPr lang="ko-KR" altLang="en-US" smtClean="0"/>
              <a:pPr/>
              <a:t>2019-12-14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A0D4557-86CB-4CB1-A7F3-A9E5D6F39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17BFAFF-E915-4C4C-94F7-AD72BD71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B11EA9AD-8B1F-4E19-AD5C-7EF8E1C9C5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2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Times New Roman" panose="02020603050405020304" pitchFamily="18" charset="0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JUNHYU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0" y="175542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noProof="0" dirty="0" smtClean="0">
                <a:solidFill>
                  <a:srgbClr val="32A4D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dirty="0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Virtual Machine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9"/>
          <a:stretch/>
        </p:blipFill>
        <p:spPr bwMode="auto">
          <a:xfrm>
            <a:off x="464162" y="1338607"/>
            <a:ext cx="4743137" cy="474168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02844" y="5674941"/>
            <a:ext cx="900115" cy="29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/>
          <a:stretch/>
        </p:blipFill>
        <p:spPr bwMode="auto">
          <a:xfrm>
            <a:off x="5985284" y="1338607"/>
            <a:ext cx="4789553" cy="471933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124280" y="5721715"/>
            <a:ext cx="897485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9" y="1204797"/>
            <a:ext cx="11255397" cy="325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81" y="4458878"/>
            <a:ext cx="59721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2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9705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</a:t>
            </a:r>
            <a:r>
              <a:rPr lang="en-US" altLang="ko-KR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Conneting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1" y="1481517"/>
            <a:ext cx="10806211" cy="474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206" y="2163449"/>
            <a:ext cx="2176808" cy="76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14351" y="2163449"/>
            <a:ext cx="1946463" cy="692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8218" y="989814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연결하기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1015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</a:t>
            </a:r>
            <a:r>
              <a:rPr lang="en-US" altLang="ko-KR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Conneting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" y="1230489"/>
            <a:ext cx="7717508" cy="501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31" y="2034864"/>
            <a:ext cx="50768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218" y="89684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연결하기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2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1015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</a:t>
            </a:r>
            <a:r>
              <a:rPr lang="en-US" altLang="ko-KR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Conneting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" y="1419350"/>
            <a:ext cx="10735661" cy="47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75" y="1327080"/>
            <a:ext cx="50577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93181" y="1657112"/>
            <a:ext cx="1145185" cy="6928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08275" y="1327080"/>
            <a:ext cx="4832169" cy="42185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59" y="5772062"/>
            <a:ext cx="8001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124260" y="5750062"/>
            <a:ext cx="800100" cy="9078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8218" y="989814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프로그램으로 연결하기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1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 형태 1"/>
          <p:cNvSpPr txBox="1"/>
          <p:nvPr/>
        </p:nvSpPr>
        <p:spPr>
          <a:xfrm>
            <a:off x="4311251" y="2998113"/>
            <a:ext cx="3810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50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ahoma" panose="020B0604030504040204" pitchFamily="34" charset="0"/>
                <a:sym typeface="Arial" panose="020B0604020202020204" pitchFamily="34" charset="0"/>
              </a:rPr>
              <a:t>THANK YOU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ahoma" panose="020B060403050404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4331917" y="1528920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조 준 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4331917" y="2330904"/>
            <a:ext cx="321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reqip95@naver.com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슬라이드 2 형태 3"/>
          <p:cNvSpPr txBox="1"/>
          <p:nvPr/>
        </p:nvSpPr>
        <p:spPr>
          <a:xfrm>
            <a:off x="4331917" y="3265981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010-5162-8100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슬라이드 2 형태 4"/>
          <p:cNvSpPr txBox="1"/>
          <p:nvPr/>
        </p:nvSpPr>
        <p:spPr>
          <a:xfrm>
            <a:off x="4331917" y="4105216"/>
            <a:ext cx="518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ko-KR" sz="2400" dirty="0">
                <a:hlinkClick r:id="rId3"/>
              </a:rPr>
              <a:t>https://github.com/CHOJUNHYUNG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Profile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2 형태 5"/>
          <p:cNvSpPr txBox="1"/>
          <p:nvPr/>
        </p:nvSpPr>
        <p:spPr>
          <a:xfrm>
            <a:off x="2586330" y="152892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Name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슬라이드 2 형태 5"/>
          <p:cNvSpPr txBox="1"/>
          <p:nvPr/>
        </p:nvSpPr>
        <p:spPr>
          <a:xfrm>
            <a:off x="2586330" y="2363860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E-mail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슬라이드 2 형태 5"/>
          <p:cNvSpPr txBox="1"/>
          <p:nvPr/>
        </p:nvSpPr>
        <p:spPr>
          <a:xfrm>
            <a:off x="2586330" y="3265982"/>
            <a:ext cx="68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Tel.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슬라이드 2 형태 5"/>
          <p:cNvSpPr txBox="1"/>
          <p:nvPr/>
        </p:nvSpPr>
        <p:spPr>
          <a:xfrm>
            <a:off x="2586330" y="410453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Git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2 형태 1"/>
          <p:cNvSpPr txBox="1"/>
          <p:nvPr/>
        </p:nvSpPr>
        <p:spPr>
          <a:xfrm>
            <a:off x="2800582" y="2001140"/>
            <a:ext cx="487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</a:t>
            </a:r>
            <a:r>
              <a:rPr lang="en-US" altLang="ko-KR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irtual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슬라이드 2 형태 2"/>
          <p:cNvSpPr txBox="1"/>
          <p:nvPr/>
        </p:nvSpPr>
        <p:spPr>
          <a:xfrm>
            <a:off x="2800582" y="4101348"/>
            <a:ext cx="447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Virtual Machine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슬라이드 2 형태 5"/>
          <p:cNvSpPr txBox="1"/>
          <p:nvPr/>
        </p:nvSpPr>
        <p:spPr>
          <a:xfrm>
            <a:off x="760028" y="1292214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슬라이드 2 형태 6"/>
          <p:cNvSpPr txBox="1"/>
          <p:nvPr/>
        </p:nvSpPr>
        <p:spPr>
          <a:xfrm>
            <a:off x="760028" y="771515"/>
            <a:ext cx="1521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A4D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목   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슬라이드 2 형태 2"/>
          <p:cNvSpPr txBox="1"/>
          <p:nvPr/>
        </p:nvSpPr>
        <p:spPr>
          <a:xfrm>
            <a:off x="2800582" y="3122530"/>
            <a:ext cx="465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Virtual Machine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7552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What 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5630" y="1021916"/>
            <a:ext cx="10439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컴퓨터처럼 동작하는 컴퓨터 파일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 안의 컴퓨터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H/W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빌려와 실제 컴퓨터와는 독립적인 컴퓨터 환경을 구축하는 것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41" y="3884238"/>
            <a:ext cx="2428775" cy="2343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7334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Why 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667" y="1219879"/>
            <a:ext cx="10439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H/W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구입과 관리에 대한 지출이 없다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운영환경의 변화와 필요에 따라 유연하게 확장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축소 가능하다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6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3" y="1445836"/>
            <a:ext cx="10812807" cy="316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4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7" y="1472217"/>
            <a:ext cx="11056432" cy="294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95787" y="2196445"/>
            <a:ext cx="648551" cy="410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9" y="896849"/>
            <a:ext cx="6318752" cy="563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711" y="1304767"/>
            <a:ext cx="242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Basic Tab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채웁니다</a:t>
            </a:r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959" y="5646655"/>
            <a:ext cx="6211218" cy="410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11" y="2867648"/>
            <a:ext cx="4737844" cy="318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947553" y="2258446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OS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종류를 선택할 수 있습니다</a:t>
            </a:r>
            <a:r>
              <a:rPr lang="en-US" altLang="ko-KR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6 형태 1"/>
          <p:cNvSpPr txBox="1"/>
          <p:nvPr/>
        </p:nvSpPr>
        <p:spPr>
          <a:xfrm>
            <a:off x="462959" y="188962"/>
            <a:ext cx="879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Azure </a:t>
            </a:r>
            <a:r>
              <a:rPr lang="en-US" altLang="zh-CN" sz="4000" b="1" dirty="0" err="1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Vertual</a:t>
            </a:r>
            <a:r>
              <a:rPr lang="en-US" altLang="zh-CN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 Machine </a:t>
            </a:r>
            <a:r>
              <a:rPr lang="ko-KR" altLang="en-US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실습</a:t>
            </a:r>
            <a:r>
              <a:rPr lang="en-US" altLang="ko-KR" sz="4000" b="1" dirty="0" smtClean="0">
                <a:solidFill>
                  <a:srgbClr val="32A4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_Create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2A4D6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1" y="1144176"/>
            <a:ext cx="5788631" cy="47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3"/>
          <a:stretch/>
        </p:blipFill>
        <p:spPr bwMode="auto">
          <a:xfrm>
            <a:off x="6407223" y="4588830"/>
            <a:ext cx="570603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711" y="5160330"/>
            <a:ext cx="5325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Linux OS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경우 </a:t>
            </a:r>
            <a:r>
              <a:rPr lang="en-US" altLang="ko-KR" sz="24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SSH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(22)port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연다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0493" y="4588830"/>
            <a:ext cx="5836730" cy="410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23113" y="1289781"/>
            <a:ext cx="313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Basic Tab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채웁니다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8" y="5987463"/>
            <a:ext cx="1897517" cy="60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10094" y="6096176"/>
            <a:ext cx="1648644" cy="410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902" y="4541099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040" y="5672219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</a:t>
            </a:r>
            <a:endParaRPr lang="ko-KR" altLang="en-US" sz="2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맑은 고딕"/>
        <a:cs typeface="맑은 고딕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맑은 고딕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174</Words>
  <Application>Microsoft Office PowerPoint</Application>
  <PresentationFormat>사용자 지정</PresentationFormat>
  <Paragraphs>42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굴림</vt:lpstr>
      <vt:lpstr>Arial</vt:lpstr>
      <vt:lpstr>나눔스퀘어라운드 ExtraBold</vt:lpstr>
      <vt:lpstr>나눔스퀘어 ExtraBold</vt:lpstr>
      <vt:lpstr>Tahoma</vt:lpstr>
      <vt:lpstr>Times New Roman</vt:lpstr>
      <vt:lpstr>맑은 고딕</vt:lpstr>
      <vt:lpstr>나눔스퀘어 Light</vt:lpstr>
      <vt:lpstr>나눔스퀘어라운드 Bold</vt:lpstr>
      <vt:lpstr>나눔스퀘어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무료PPT템플릿; 프레젠테이션; 피피티템플릿;</cp:keywords>
  <dc:description>VX2Va5Z62V7c17Z10b13Z10VJ4Z95V8c17Z10b13Z10J57Z08c17Z10b13Z10J207Z10c17Z10b13Z10J193Z09c16Z10b13Z10J40Z12V2LZ∞Vb13Z10b13Z10b13Z10b13Z10b13Z10b13Z10VJ180Z12a5X3Z18Va5X3Z18J189Z12Va5X3Z18J268Z09V2LZ∞V2X2VX2VX2b13Z10b13Z10J25Z78J60Z08J71Z10J813Z06QZ05b13Z10t26Z10J268Z09b13Z10t26Z10J158Z09b13Z10t26Z10J108Z14V2X2VX2VX2b13Z10b13Z10J25Z78J60Z08J71Z10J813Z06QZ05b13Z10t26Z10J268Z09b13Z10t26Z10J158Z09b13Z10t26Z10J108Z14VX2Va5Z62</dc:description>
  <cp:lastModifiedBy>junhyung cho</cp:lastModifiedBy>
  <cp:revision>151</cp:revision>
  <dcterms:created xsi:type="dcterms:W3CDTF">2012-11-22T05:09:44Z</dcterms:created>
  <dcterms:modified xsi:type="dcterms:W3CDTF">2019-12-14T14:59:28Z</dcterms:modified>
  <cp:category>Arial Bold;Tahoma;나눔스퀘어;나눔스퀘어 ExtraBold</cp:category>
</cp:coreProperties>
</file>